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lgerian" pitchFamily="82" charset="0"/>
              </a:rPr>
              <a:t>Die </a:t>
            </a:r>
            <a:r>
              <a:rPr lang="en-US" dirty="0" err="1" smtClean="0">
                <a:latin typeface="Algerian" pitchFamily="82" charset="0"/>
              </a:rPr>
              <a:t>Deutschen</a:t>
            </a:r>
            <a:r>
              <a:rPr lang="en-US" dirty="0" smtClean="0">
                <a:latin typeface="Algerian" pitchFamily="82" charset="0"/>
              </a:rPr>
              <a:t>  </a:t>
            </a:r>
            <a:r>
              <a:rPr lang="en-US" dirty="0" err="1" smtClean="0">
                <a:latin typeface="Algerian" pitchFamily="82" charset="0"/>
              </a:rPr>
              <a:t>feiern</a:t>
            </a:r>
            <a:r>
              <a:rPr lang="en-US" dirty="0" smtClean="0">
                <a:latin typeface="Algerian" pitchFamily="82" charset="0"/>
              </a:rPr>
              <a:t> </a:t>
            </a:r>
            <a:r>
              <a:rPr lang="en-US" dirty="0" err="1" smtClean="0">
                <a:latin typeface="Algerian" pitchFamily="82" charset="0"/>
              </a:rPr>
              <a:t>Ostern</a:t>
            </a:r>
            <a:r>
              <a:rPr lang="en-US" dirty="0" smtClean="0">
                <a:latin typeface="Algerian" pitchFamily="82" charset="0"/>
              </a:rPr>
              <a:t> </a:t>
            </a:r>
            <a:r>
              <a:rPr lang="en-US" dirty="0" err="1" smtClean="0">
                <a:latin typeface="Algerian" pitchFamily="82" charset="0"/>
              </a:rPr>
              <a:t>im</a:t>
            </a:r>
            <a:r>
              <a:rPr lang="en-US" dirty="0" smtClean="0">
                <a:latin typeface="Algerian" pitchFamily="82" charset="0"/>
              </a:rPr>
              <a:t> </a:t>
            </a:r>
            <a:r>
              <a:rPr lang="en-US" dirty="0" err="1" smtClean="0">
                <a:latin typeface="Algerian" pitchFamily="82" charset="0"/>
              </a:rPr>
              <a:t>Frühling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1029" name="Picture 5" descr="C:\Users\1\Pictures\уу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467908"/>
            <a:ext cx="8021397" cy="48900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err="1" smtClean="0">
                <a:latin typeface="Algerian" pitchFamily="82" charset="0"/>
              </a:rPr>
              <a:t>Der</a:t>
            </a:r>
            <a:r>
              <a:rPr lang="en-US" sz="3600" dirty="0" smtClean="0">
                <a:latin typeface="Algerian" pitchFamily="82" charset="0"/>
              </a:rPr>
              <a:t> </a:t>
            </a:r>
            <a:r>
              <a:rPr lang="en-US" sz="3600" dirty="0" err="1" smtClean="0">
                <a:latin typeface="Algerian" pitchFamily="82" charset="0"/>
              </a:rPr>
              <a:t>Osterhase</a:t>
            </a:r>
            <a:r>
              <a:rPr lang="en-US" sz="3600" dirty="0" smtClean="0">
                <a:latin typeface="Algerian" pitchFamily="82" charset="0"/>
              </a:rPr>
              <a:t> </a:t>
            </a:r>
            <a:r>
              <a:rPr lang="en-US" sz="3600" dirty="0" err="1" smtClean="0">
                <a:latin typeface="Algerian" pitchFamily="82" charset="0"/>
              </a:rPr>
              <a:t>ist</a:t>
            </a:r>
            <a:r>
              <a:rPr lang="en-US" sz="3600" dirty="0" smtClean="0">
                <a:latin typeface="Algerian" pitchFamily="82" charset="0"/>
              </a:rPr>
              <a:t> das </a:t>
            </a:r>
            <a:r>
              <a:rPr lang="en-US" sz="3600" dirty="0" err="1" smtClean="0">
                <a:latin typeface="Algerian" pitchFamily="82" charset="0"/>
              </a:rPr>
              <a:t>Ostersymbol</a:t>
            </a:r>
            <a:r>
              <a:rPr lang="en-US" sz="3600" dirty="0" smtClean="0">
                <a:latin typeface="Algerian" pitchFamily="82" charset="0"/>
              </a:rPr>
              <a:t>. </a:t>
            </a:r>
            <a:r>
              <a:rPr lang="en-US" sz="3600" dirty="0" err="1" smtClean="0">
                <a:latin typeface="Algerian" pitchFamily="82" charset="0"/>
              </a:rPr>
              <a:t>Sie</a:t>
            </a:r>
            <a:r>
              <a:rPr lang="en-US" sz="3600" dirty="0" smtClean="0">
                <a:latin typeface="Algerian" pitchFamily="82" charset="0"/>
              </a:rPr>
              <a:t> </a:t>
            </a:r>
            <a:r>
              <a:rPr lang="en-US" sz="3600" dirty="0" err="1" smtClean="0">
                <a:latin typeface="Algerian" pitchFamily="82" charset="0"/>
              </a:rPr>
              <a:t>sind</a:t>
            </a:r>
            <a:r>
              <a:rPr lang="en-US" sz="3600" dirty="0" smtClean="0">
                <a:latin typeface="Algerian" pitchFamily="82" charset="0"/>
              </a:rPr>
              <a:t> </a:t>
            </a:r>
            <a:r>
              <a:rPr lang="en-US" sz="3600" dirty="0" err="1" smtClean="0">
                <a:latin typeface="Algerian" pitchFamily="82" charset="0"/>
              </a:rPr>
              <a:t>überall</a:t>
            </a:r>
            <a:r>
              <a:rPr lang="en-US" sz="3600" dirty="0" smtClean="0">
                <a:latin typeface="Algerian" pitchFamily="82" charset="0"/>
              </a:rPr>
              <a:t>.</a:t>
            </a:r>
            <a:endParaRPr lang="ru-RU" sz="3600" dirty="0"/>
          </a:p>
        </p:txBody>
      </p:sp>
      <p:pic>
        <p:nvPicPr>
          <p:cNvPr id="6" name="Содержимое 5" descr="пасха 1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000101" y="1357298"/>
            <a:ext cx="2428891" cy="3245881"/>
          </a:xfrm>
          <a:prstGeom prst="rect">
            <a:avLst/>
          </a:prstGeom>
        </p:spPr>
      </p:pic>
      <p:pic>
        <p:nvPicPr>
          <p:cNvPr id="7" name="Picture 4" descr="C:\Users\Сергей\Desktop\Ostern (26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428736"/>
            <a:ext cx="3645112" cy="4860149"/>
          </a:xfrm>
          <a:prstGeom prst="rect">
            <a:avLst/>
          </a:prstGeom>
          <a:noFill/>
        </p:spPr>
      </p:pic>
      <p:pic>
        <p:nvPicPr>
          <p:cNvPr id="12" name="Picture 2" descr="C:\Users\Сергей\Desktop\x_f4b3d4e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4734212"/>
            <a:ext cx="2571768" cy="19330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err="1" smtClean="0">
                <a:latin typeface="Algerian" pitchFamily="82" charset="0"/>
              </a:rPr>
              <a:t>Der</a:t>
            </a:r>
            <a:r>
              <a:rPr lang="en-US" sz="3200" dirty="0" smtClean="0">
                <a:latin typeface="Algerian" pitchFamily="82" charset="0"/>
              </a:rPr>
              <a:t> </a:t>
            </a:r>
            <a:r>
              <a:rPr lang="en-US" sz="3200" dirty="0" err="1" smtClean="0">
                <a:latin typeface="Algerian" pitchFamily="82" charset="0"/>
              </a:rPr>
              <a:t>Osterhase</a:t>
            </a:r>
            <a:r>
              <a:rPr lang="en-US" sz="3200" dirty="0" smtClean="0">
                <a:latin typeface="Algerian" pitchFamily="82" charset="0"/>
              </a:rPr>
              <a:t> </a:t>
            </a:r>
            <a:r>
              <a:rPr lang="en-US" sz="3200" dirty="0" err="1" smtClean="0">
                <a:latin typeface="Algerian" pitchFamily="82" charset="0"/>
              </a:rPr>
              <a:t>versteckt</a:t>
            </a:r>
            <a:r>
              <a:rPr lang="en-US" sz="3200" dirty="0" smtClean="0">
                <a:latin typeface="Algerian" pitchFamily="82" charset="0"/>
              </a:rPr>
              <a:t> </a:t>
            </a:r>
            <a:r>
              <a:rPr lang="en-US" sz="3200" dirty="0" err="1" smtClean="0">
                <a:latin typeface="Algerian" pitchFamily="82" charset="0"/>
              </a:rPr>
              <a:t>Ostereier</a:t>
            </a:r>
            <a:r>
              <a:rPr lang="en-US" sz="3200" dirty="0" smtClean="0">
                <a:latin typeface="Algerian" pitchFamily="82" charset="0"/>
              </a:rPr>
              <a:t> und die Kinder </a:t>
            </a:r>
            <a:r>
              <a:rPr lang="en-US" sz="3200" dirty="0" err="1" smtClean="0">
                <a:latin typeface="Algerian" pitchFamily="82" charset="0"/>
              </a:rPr>
              <a:t>suchen</a:t>
            </a:r>
            <a:r>
              <a:rPr lang="en-US" sz="3200" dirty="0" smtClean="0">
                <a:latin typeface="Algerian" pitchFamily="82" charset="0"/>
              </a:rPr>
              <a:t> </a:t>
            </a:r>
            <a:r>
              <a:rPr lang="en-US" sz="3200" dirty="0" err="1" smtClean="0">
                <a:latin typeface="Algerian" pitchFamily="82" charset="0"/>
              </a:rPr>
              <a:t>bunte</a:t>
            </a:r>
            <a:r>
              <a:rPr lang="en-US" sz="3200" dirty="0" smtClean="0">
                <a:latin typeface="Algerian" pitchFamily="82" charset="0"/>
              </a:rPr>
              <a:t> </a:t>
            </a:r>
            <a:r>
              <a:rPr lang="en-US" sz="3200" dirty="0" err="1" smtClean="0">
                <a:latin typeface="Algerian" pitchFamily="82" charset="0"/>
              </a:rPr>
              <a:t>Eier</a:t>
            </a:r>
            <a:r>
              <a:rPr lang="en-US" sz="3200" dirty="0" smtClean="0">
                <a:latin typeface="Algerian" pitchFamily="82" charset="0"/>
              </a:rPr>
              <a:t> </a:t>
            </a:r>
            <a:br>
              <a:rPr lang="en-US" sz="3200" dirty="0" smtClean="0">
                <a:latin typeface="Algerian" pitchFamily="82" charset="0"/>
              </a:rPr>
            </a:br>
            <a:r>
              <a:rPr lang="en-US" sz="3200" dirty="0" smtClean="0">
                <a:latin typeface="Algerian" pitchFamily="82" charset="0"/>
              </a:rPr>
              <a:t>in </a:t>
            </a:r>
            <a:r>
              <a:rPr lang="en-US" sz="3200" dirty="0" err="1" smtClean="0">
                <a:latin typeface="Algerian" pitchFamily="82" charset="0"/>
              </a:rPr>
              <a:t>dem</a:t>
            </a:r>
            <a:r>
              <a:rPr lang="en-US" sz="3200" dirty="0" smtClean="0">
                <a:latin typeface="Algerian" pitchFamily="82" charset="0"/>
              </a:rPr>
              <a:t> </a:t>
            </a:r>
            <a:r>
              <a:rPr lang="en-US" sz="3200" dirty="0" err="1" smtClean="0">
                <a:latin typeface="Algerian" pitchFamily="82" charset="0"/>
              </a:rPr>
              <a:t>Garten</a:t>
            </a:r>
            <a:r>
              <a:rPr lang="en-US" sz="3200" dirty="0" smtClean="0">
                <a:latin typeface="Algerian" pitchFamily="82" charset="0"/>
              </a:rPr>
              <a:t>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 err="1" smtClean="0">
                <a:latin typeface="Algerian" pitchFamily="82" charset="0"/>
              </a:rPr>
              <a:t>Osterhäschen,Osterhas</a:t>
            </a:r>
            <a:r>
              <a:rPr lang="en-US" b="1" dirty="0" smtClean="0">
                <a:latin typeface="Algerian" pitchFamily="82" charset="0"/>
              </a:rPr>
              <a:t>,</a:t>
            </a:r>
            <a:endParaRPr lang="ru-RU" b="1" dirty="0" smtClean="0"/>
          </a:p>
          <a:p>
            <a:pPr>
              <a:buNone/>
            </a:pPr>
            <a:r>
              <a:rPr lang="en-US" b="1" dirty="0" smtClean="0">
                <a:latin typeface="Algerian" pitchFamily="82" charset="0"/>
              </a:rPr>
              <a:t> </a:t>
            </a:r>
            <a:r>
              <a:rPr lang="en-US" b="1" dirty="0" err="1" smtClean="0">
                <a:latin typeface="Algerian" pitchFamily="82" charset="0"/>
              </a:rPr>
              <a:t>Komm</a:t>
            </a:r>
            <a:r>
              <a:rPr lang="en-US" b="1" dirty="0" smtClean="0">
                <a:latin typeface="Algerian" pitchFamily="82" charset="0"/>
              </a:rPr>
              <a:t> mal her, </a:t>
            </a:r>
            <a:r>
              <a:rPr lang="en-US" b="1" dirty="0" err="1" smtClean="0">
                <a:latin typeface="Algerian" pitchFamily="82" charset="0"/>
              </a:rPr>
              <a:t>ich</a:t>
            </a:r>
            <a:r>
              <a:rPr lang="en-US" b="1" dirty="0" smtClean="0">
                <a:latin typeface="Algerian" pitchFamily="82" charset="0"/>
              </a:rPr>
              <a:t> sag’ dir was, </a:t>
            </a:r>
            <a:endParaRPr lang="ru-RU" b="1" dirty="0" smtClean="0"/>
          </a:p>
          <a:p>
            <a:pPr>
              <a:buNone/>
            </a:pPr>
            <a:r>
              <a:rPr lang="en-US" b="1" dirty="0" err="1" smtClean="0">
                <a:latin typeface="Algerian" pitchFamily="82" charset="0"/>
              </a:rPr>
              <a:t>Laufe</a:t>
            </a:r>
            <a:r>
              <a:rPr lang="en-US" b="1" dirty="0" smtClean="0">
                <a:latin typeface="Algerian" pitchFamily="82" charset="0"/>
              </a:rPr>
              <a:t> </a:t>
            </a:r>
            <a:r>
              <a:rPr lang="en-US" b="1" dirty="0" err="1" smtClean="0">
                <a:latin typeface="Algerian" pitchFamily="82" charset="0"/>
              </a:rPr>
              <a:t>nicht</a:t>
            </a:r>
            <a:r>
              <a:rPr lang="en-US" b="1" dirty="0" smtClean="0">
                <a:latin typeface="Algerian" pitchFamily="82" charset="0"/>
              </a:rPr>
              <a:t> an </a:t>
            </a:r>
            <a:r>
              <a:rPr lang="en-US" b="1" dirty="0" err="1" smtClean="0">
                <a:latin typeface="Algerian" pitchFamily="82" charset="0"/>
              </a:rPr>
              <a:t>mir</a:t>
            </a:r>
            <a:r>
              <a:rPr lang="en-US" b="1" dirty="0" smtClean="0">
                <a:latin typeface="Algerian" pitchFamily="82" charset="0"/>
              </a:rPr>
              <a:t> </a:t>
            </a:r>
            <a:r>
              <a:rPr lang="en-US" b="1" dirty="0" err="1" smtClean="0">
                <a:latin typeface="Algerian" pitchFamily="82" charset="0"/>
              </a:rPr>
              <a:t>vorbei</a:t>
            </a:r>
            <a:r>
              <a:rPr lang="en-US" b="1" dirty="0" smtClean="0">
                <a:latin typeface="Algerian" pitchFamily="82" charset="0"/>
              </a:rPr>
              <a:t>, </a:t>
            </a:r>
            <a:endParaRPr lang="ru-RU" b="1" dirty="0" smtClean="0"/>
          </a:p>
          <a:p>
            <a:pPr>
              <a:buNone/>
            </a:pPr>
            <a:r>
              <a:rPr lang="en-US" b="1" dirty="0" smtClean="0">
                <a:latin typeface="Algerian" pitchFamily="82" charset="0"/>
              </a:rPr>
              <a:t>Schenk </a:t>
            </a:r>
            <a:r>
              <a:rPr lang="en-US" b="1" dirty="0" err="1" smtClean="0">
                <a:latin typeface="Algerian" pitchFamily="82" charset="0"/>
              </a:rPr>
              <a:t>mir</a:t>
            </a:r>
            <a:r>
              <a:rPr lang="en-US" b="1" dirty="0" smtClean="0">
                <a:latin typeface="Algerian" pitchFamily="82" charset="0"/>
              </a:rPr>
              <a:t> </a:t>
            </a:r>
            <a:r>
              <a:rPr lang="en-US" b="1" dirty="0" err="1" smtClean="0">
                <a:latin typeface="Algerian" pitchFamily="82" charset="0"/>
              </a:rPr>
              <a:t>doch</a:t>
            </a:r>
            <a:r>
              <a:rPr lang="en-US" b="1" dirty="0" smtClean="0">
                <a:latin typeface="Algerian" pitchFamily="82" charset="0"/>
              </a:rPr>
              <a:t> </a:t>
            </a:r>
            <a:r>
              <a:rPr lang="en-US" b="1" dirty="0" err="1" smtClean="0">
                <a:latin typeface="Algerian" pitchFamily="82" charset="0"/>
              </a:rPr>
              <a:t>ein</a:t>
            </a:r>
            <a:r>
              <a:rPr lang="en-US" b="1" dirty="0" smtClean="0">
                <a:latin typeface="Algerian" pitchFamily="82" charset="0"/>
              </a:rPr>
              <a:t> </a:t>
            </a:r>
            <a:r>
              <a:rPr lang="en-US" b="1" dirty="0" err="1" smtClean="0">
                <a:latin typeface="Algerian" pitchFamily="82" charset="0"/>
              </a:rPr>
              <a:t>buntes</a:t>
            </a:r>
            <a:r>
              <a:rPr lang="en-US" b="1" dirty="0" smtClean="0">
                <a:latin typeface="Algerian" pitchFamily="82" charset="0"/>
              </a:rPr>
              <a:t> </a:t>
            </a:r>
            <a:r>
              <a:rPr lang="en-US" b="1" dirty="0" err="1" smtClean="0">
                <a:latin typeface="Algerian" pitchFamily="82" charset="0"/>
              </a:rPr>
              <a:t>Ei</a:t>
            </a:r>
            <a:r>
              <a:rPr lang="en-US" b="1" dirty="0" smtClean="0">
                <a:latin typeface="Algerian" pitchFamily="82" charset="0"/>
              </a:rPr>
              <a:t>!</a:t>
            </a:r>
            <a:endParaRPr lang="ru-RU" b="1" dirty="0"/>
          </a:p>
        </p:txBody>
      </p:sp>
      <p:pic>
        <p:nvPicPr>
          <p:cNvPr id="5" name="Содержимое 4" descr="пасха 8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86927" y="1928802"/>
            <a:ext cx="4348626" cy="38576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https://im3-tub-ru.yandex.net/i?id=ede0187336f59cc60d6e781ba1da9dfa&amp;n=33&amp;h=1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s://im3-tub-ru.yandex.net/i?id=ede0187336f59cc60d6e781ba1da9dfa&amp;n=33&amp;h=1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4" name="AutoShape 6" descr="https://im3-tub-ru.yandex.net/i?id=ede0187336f59cc60d6e781ba1da9dfa&amp;n=33&amp;h=17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6" name="Picture 8" descr="C:\Users\1\Pictures\юююю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857288" y="-142900"/>
            <a:ext cx="10881625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786182" y="428604"/>
            <a:ext cx="600079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err="1" smtClean="0">
                <a:latin typeface="Algerian" pitchFamily="82" charset="0"/>
              </a:rPr>
              <a:t>Osterhase</a:t>
            </a:r>
            <a:r>
              <a:rPr lang="en-US" sz="3600" dirty="0" smtClean="0">
                <a:latin typeface="Algerian" pitchFamily="82" charset="0"/>
              </a:rPr>
              <a:t>, </a:t>
            </a:r>
            <a:r>
              <a:rPr lang="en-US" sz="3600" dirty="0" err="1" smtClean="0">
                <a:latin typeface="Algerian" pitchFamily="82" charset="0"/>
              </a:rPr>
              <a:t>komm</a:t>
            </a:r>
            <a:r>
              <a:rPr lang="ru-RU" sz="3600" dirty="0" smtClean="0">
                <a:latin typeface="Century" pitchFamily="18" charset="0"/>
              </a:rPr>
              <a:t>!</a:t>
            </a:r>
          </a:p>
          <a:p>
            <a:pPr algn="ctr"/>
            <a:r>
              <a:rPr lang="ru-RU" sz="3600" dirty="0" smtClean="0">
                <a:latin typeface="Century" pitchFamily="18" charset="0"/>
              </a:rPr>
              <a:t> </a:t>
            </a:r>
            <a:r>
              <a:rPr lang="de-DE" sz="3600" dirty="0" smtClean="0">
                <a:latin typeface="Algerian" pitchFamily="82" charset="0"/>
              </a:rPr>
              <a:t>Komm, bitte, komm,</a:t>
            </a:r>
            <a:endParaRPr lang="ru-RU" sz="3600" dirty="0" smtClean="0">
              <a:latin typeface="Century" pitchFamily="18" charset="0"/>
            </a:endParaRPr>
          </a:p>
          <a:p>
            <a:pPr algn="ctr"/>
            <a:r>
              <a:rPr lang="de-DE" sz="3600" dirty="0" smtClean="0">
                <a:latin typeface="Algerian" pitchFamily="82" charset="0"/>
              </a:rPr>
              <a:t>Osterhase, komm!</a:t>
            </a:r>
            <a:endParaRPr lang="ru-RU" sz="3600" dirty="0" smtClean="0">
              <a:latin typeface="Century" pitchFamily="18" charset="0"/>
            </a:endParaRPr>
          </a:p>
          <a:p>
            <a:pPr algn="ctr"/>
            <a:r>
              <a:rPr lang="de-DE" sz="3600" dirty="0" smtClean="0">
                <a:latin typeface="Algerian" pitchFamily="82" charset="0"/>
              </a:rPr>
              <a:t>    Bonbons, Schokolade</a:t>
            </a:r>
            <a:endParaRPr lang="ru-RU" sz="3600" dirty="0" smtClean="0">
              <a:latin typeface="Century" pitchFamily="18" charset="0"/>
            </a:endParaRPr>
          </a:p>
          <a:p>
            <a:pPr algn="ctr"/>
            <a:r>
              <a:rPr lang="de-DE" sz="3600" dirty="0" smtClean="0">
                <a:latin typeface="Algerian" pitchFamily="82" charset="0"/>
              </a:rPr>
              <a:t>       Möcht ich gerne haben.</a:t>
            </a:r>
            <a:endParaRPr lang="ru-RU" sz="3600" dirty="0" smtClean="0">
              <a:latin typeface="Century" pitchFamily="18" charset="0"/>
            </a:endParaRPr>
          </a:p>
          <a:p>
            <a:pPr algn="ctr"/>
            <a:r>
              <a:rPr lang="de-DE" sz="3600" dirty="0" smtClean="0">
                <a:latin typeface="Algerian" pitchFamily="82" charset="0"/>
              </a:rPr>
              <a:t>    Komm, bitte, komm,</a:t>
            </a:r>
            <a:endParaRPr lang="ru-RU" sz="3600" dirty="0" smtClean="0">
              <a:latin typeface="Century" pitchFamily="18" charset="0"/>
            </a:endParaRPr>
          </a:p>
          <a:p>
            <a:pPr algn="ctr"/>
            <a:r>
              <a:rPr lang="de-DE" sz="3600" dirty="0" smtClean="0">
                <a:latin typeface="Algerian" pitchFamily="82" charset="0"/>
              </a:rPr>
              <a:t>Osterhase, komm!</a:t>
            </a:r>
            <a:endParaRPr lang="ru-RU" sz="3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/>
          <a:lstStyle/>
          <a:p>
            <a:r>
              <a:rPr lang="en-US" dirty="0" smtClean="0">
                <a:latin typeface="Algerian" pitchFamily="82" charset="0"/>
              </a:rPr>
              <a:t>Die Kinder </a:t>
            </a:r>
            <a:r>
              <a:rPr lang="en-US" dirty="0" err="1" smtClean="0">
                <a:latin typeface="Algerian" pitchFamily="82" charset="0"/>
              </a:rPr>
              <a:t>backen</a:t>
            </a:r>
            <a:r>
              <a:rPr lang="en-US" dirty="0" smtClean="0">
                <a:latin typeface="Algerian" pitchFamily="82" charset="0"/>
              </a:rPr>
              <a:t> das </a:t>
            </a:r>
            <a:r>
              <a:rPr lang="en-US" dirty="0" err="1" smtClean="0">
                <a:latin typeface="Algerian" pitchFamily="82" charset="0"/>
              </a:rPr>
              <a:t>Ostergebäck</a:t>
            </a:r>
            <a:r>
              <a:rPr lang="en-US" dirty="0" smtClean="0">
                <a:latin typeface="Algerian" pitchFamily="82" charset="0"/>
              </a:rPr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50059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8434" name="Picture 2" descr="C:\Users\1\Pictures\ффф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5" y="2143116"/>
            <a:ext cx="4000528" cy="3857652"/>
          </a:xfrm>
          <a:prstGeom prst="rect">
            <a:avLst/>
          </a:prstGeom>
          <a:noFill/>
        </p:spPr>
      </p:pic>
      <p:pic>
        <p:nvPicPr>
          <p:cNvPr id="18435" name="Picture 3" descr="C:\Users\1\Pictures\цц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928802"/>
            <a:ext cx="3675184" cy="35004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1\Pictures\ххххх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0374" y="411492"/>
            <a:ext cx="8183591" cy="608934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28596" y="357166"/>
            <a:ext cx="414340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err="1" smtClean="0">
                <a:solidFill>
                  <a:srgbClr val="333333"/>
                </a:solidFill>
                <a:latin typeface="Algerian" pitchFamily="82" charset="0"/>
                <a:ea typeface="Times New Roman" pitchFamily="18" charset="0"/>
                <a:cs typeface="Arial" pitchFamily="34" charset="0"/>
              </a:rPr>
              <a:t>Alles</a:t>
            </a:r>
            <a:r>
              <a:rPr lang="en-US" sz="2000" dirty="0" smtClean="0">
                <a:solidFill>
                  <a:srgbClr val="333333"/>
                </a:solidFill>
                <a:latin typeface="Algerian" pitchFamily="82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rgbClr val="333333"/>
                </a:solidFill>
                <a:latin typeface="Algerian" pitchFamily="82" charset="0"/>
                <a:ea typeface="Times New Roman" pitchFamily="18" charset="0"/>
                <a:cs typeface="Arial" pitchFamily="34" charset="0"/>
              </a:rPr>
              <a:t>Gute</a:t>
            </a:r>
            <a:r>
              <a:rPr lang="en-US" sz="2000" dirty="0" smtClean="0">
                <a:solidFill>
                  <a:srgbClr val="333333"/>
                </a:solidFill>
                <a:latin typeface="Algerian" pitchFamily="82" charset="0"/>
                <a:ea typeface="Times New Roman" pitchFamily="18" charset="0"/>
                <a:cs typeface="Arial" pitchFamily="34" charset="0"/>
              </a:rPr>
              <a:t>, </a:t>
            </a:r>
            <a:r>
              <a:rPr lang="en-US" sz="2000" dirty="0" err="1" smtClean="0">
                <a:solidFill>
                  <a:srgbClr val="333333"/>
                </a:solidFill>
                <a:latin typeface="Algerian" pitchFamily="82" charset="0"/>
                <a:ea typeface="Times New Roman" pitchFamily="18" charset="0"/>
                <a:cs typeface="Arial" pitchFamily="34" charset="0"/>
              </a:rPr>
              <a:t>nur</a:t>
            </a:r>
            <a:r>
              <a:rPr lang="en-US" sz="2000" dirty="0" smtClean="0">
                <a:solidFill>
                  <a:srgbClr val="333333"/>
                </a:solidFill>
                <a:latin typeface="Algerian" pitchFamily="82" charset="0"/>
                <a:ea typeface="Times New Roman" pitchFamily="18" charset="0"/>
                <a:cs typeface="Arial" pitchFamily="34" charset="0"/>
              </a:rPr>
              <a:t> das </a:t>
            </a:r>
            <a:r>
              <a:rPr lang="en-US" sz="2000" dirty="0" err="1" smtClean="0">
                <a:solidFill>
                  <a:srgbClr val="333333"/>
                </a:solidFill>
                <a:latin typeface="Algerian" pitchFamily="82" charset="0"/>
                <a:ea typeface="Times New Roman" pitchFamily="18" charset="0"/>
                <a:cs typeface="Arial" pitchFamily="34" charset="0"/>
              </a:rPr>
              <a:t>Beste</a:t>
            </a:r>
            <a:r>
              <a:rPr lang="en-US" sz="2000" dirty="0" smtClean="0">
                <a:solidFill>
                  <a:srgbClr val="333333"/>
                </a:solidFill>
                <a:latin typeface="Algerian" pitchFamily="82" charset="0"/>
                <a:ea typeface="Times New Roman" pitchFamily="18" charset="0"/>
                <a:cs typeface="Arial" pitchFamily="34" charset="0"/>
              </a:rPr>
              <a:t>,</a:t>
            </a:r>
            <a:br>
              <a:rPr lang="en-US" sz="2000" dirty="0" smtClean="0">
                <a:solidFill>
                  <a:srgbClr val="333333"/>
                </a:solidFill>
                <a:latin typeface="Algerian" pitchFamily="82" charset="0"/>
                <a:ea typeface="Times New Roman" pitchFamily="18" charset="0"/>
                <a:cs typeface="Arial" pitchFamily="34" charset="0"/>
              </a:rPr>
            </a:br>
            <a:r>
              <a:rPr lang="en-US" sz="2000" dirty="0" err="1" smtClean="0">
                <a:solidFill>
                  <a:srgbClr val="333333"/>
                </a:solidFill>
                <a:latin typeface="Algerian" pitchFamily="82" charset="0"/>
                <a:ea typeface="Times New Roman" pitchFamily="18" charset="0"/>
                <a:cs typeface="Arial" pitchFamily="34" charset="0"/>
              </a:rPr>
              <a:t>gerade</a:t>
            </a:r>
            <a:r>
              <a:rPr lang="en-US" sz="2000" dirty="0" smtClean="0">
                <a:solidFill>
                  <a:srgbClr val="333333"/>
                </a:solidFill>
                <a:latin typeface="Algerian" pitchFamily="82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rgbClr val="333333"/>
                </a:solidFill>
                <a:latin typeface="Algerian" pitchFamily="82" charset="0"/>
                <a:ea typeface="Times New Roman" pitchFamily="18" charset="0"/>
                <a:cs typeface="Arial" pitchFamily="34" charset="0"/>
              </a:rPr>
              <a:t>jetzt</a:t>
            </a:r>
            <a:r>
              <a:rPr lang="en-US" sz="2000" dirty="0" smtClean="0">
                <a:solidFill>
                  <a:srgbClr val="333333"/>
                </a:solidFill>
                <a:latin typeface="Algerian" pitchFamily="82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rgbClr val="333333"/>
                </a:solidFill>
                <a:latin typeface="Algerian" pitchFamily="82" charset="0"/>
                <a:ea typeface="Times New Roman" pitchFamily="18" charset="0"/>
                <a:cs typeface="Arial" pitchFamily="34" charset="0"/>
              </a:rPr>
              <a:t>zum</a:t>
            </a:r>
            <a:r>
              <a:rPr lang="en-US" sz="2000" dirty="0" smtClean="0">
                <a:solidFill>
                  <a:srgbClr val="333333"/>
                </a:solidFill>
                <a:latin typeface="Algerian" pitchFamily="82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rgbClr val="333333"/>
                </a:solidFill>
                <a:latin typeface="Algerian" pitchFamily="82" charset="0"/>
                <a:ea typeface="Times New Roman" pitchFamily="18" charset="0"/>
                <a:cs typeface="Arial" pitchFamily="34" charset="0"/>
              </a:rPr>
              <a:t>Osterfeste</a:t>
            </a:r>
            <a:r>
              <a:rPr lang="en-US" sz="2000" dirty="0" smtClean="0">
                <a:solidFill>
                  <a:srgbClr val="333333"/>
                </a:solidFill>
                <a:latin typeface="Algerian" pitchFamily="82" charset="0"/>
                <a:ea typeface="Times New Roman" pitchFamily="18" charset="0"/>
                <a:cs typeface="Arial" pitchFamily="34" charset="0"/>
              </a:rPr>
              <a:t>!</a:t>
            </a:r>
            <a:br>
              <a:rPr lang="en-US" sz="2000" dirty="0" smtClean="0">
                <a:solidFill>
                  <a:srgbClr val="333333"/>
                </a:solidFill>
                <a:latin typeface="Algerian" pitchFamily="82" charset="0"/>
                <a:ea typeface="Times New Roman" pitchFamily="18" charset="0"/>
                <a:cs typeface="Arial" pitchFamily="34" charset="0"/>
              </a:rPr>
            </a:br>
            <a:r>
              <a:rPr lang="en-US" sz="2000" dirty="0" err="1" smtClean="0">
                <a:solidFill>
                  <a:srgbClr val="333333"/>
                </a:solidFill>
                <a:latin typeface="Algerian" pitchFamily="82" charset="0"/>
                <a:ea typeface="Times New Roman" pitchFamily="18" charset="0"/>
                <a:cs typeface="Arial" pitchFamily="34" charset="0"/>
              </a:rPr>
              <a:t>Möge</a:t>
            </a:r>
            <a:r>
              <a:rPr lang="en-US" sz="2000" dirty="0" smtClean="0">
                <a:solidFill>
                  <a:srgbClr val="333333"/>
                </a:solidFill>
                <a:latin typeface="Algerian" pitchFamily="82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rgbClr val="333333"/>
                </a:solidFill>
                <a:latin typeface="Algerian" pitchFamily="82" charset="0"/>
                <a:ea typeface="Times New Roman" pitchFamily="18" charset="0"/>
                <a:cs typeface="Arial" pitchFamily="34" charset="0"/>
              </a:rPr>
              <a:t>es</a:t>
            </a:r>
            <a:r>
              <a:rPr lang="en-US" sz="2000" dirty="0" smtClean="0">
                <a:solidFill>
                  <a:srgbClr val="333333"/>
                </a:solidFill>
                <a:latin typeface="Algerian" pitchFamily="82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rgbClr val="333333"/>
                </a:solidFill>
                <a:latin typeface="Algerian" pitchFamily="82" charset="0"/>
                <a:ea typeface="Times New Roman" pitchFamily="18" charset="0"/>
                <a:cs typeface="Arial" pitchFamily="34" charset="0"/>
              </a:rPr>
              <a:t>vor</a:t>
            </a:r>
            <a:r>
              <a:rPr lang="en-US" sz="2000" dirty="0" smtClean="0">
                <a:solidFill>
                  <a:srgbClr val="333333"/>
                </a:solidFill>
                <a:latin typeface="Algerian" pitchFamily="82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rgbClr val="333333"/>
                </a:solidFill>
                <a:latin typeface="Algerian" pitchFamily="82" charset="0"/>
                <a:ea typeface="Times New Roman" pitchFamily="18" charset="0"/>
                <a:cs typeface="Arial" pitchFamily="34" charset="0"/>
              </a:rPr>
              <a:t>allen</a:t>
            </a:r>
            <a:r>
              <a:rPr lang="en-US" sz="2000" dirty="0" smtClean="0">
                <a:solidFill>
                  <a:srgbClr val="333333"/>
                </a:solidFill>
                <a:latin typeface="Algerian" pitchFamily="82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rgbClr val="333333"/>
                </a:solidFill>
                <a:latin typeface="Algerian" pitchFamily="82" charset="0"/>
                <a:ea typeface="Times New Roman" pitchFamily="18" charset="0"/>
                <a:cs typeface="Arial" pitchFamily="34" charset="0"/>
              </a:rPr>
              <a:t>Dingen</a:t>
            </a:r>
            <a:r>
              <a:rPr lang="en-US" sz="2000" dirty="0" smtClean="0">
                <a:solidFill>
                  <a:srgbClr val="333333"/>
                </a:solidFill>
                <a:latin typeface="Algerian" pitchFamily="82" charset="0"/>
                <a:ea typeface="Times New Roman" pitchFamily="18" charset="0"/>
                <a:cs typeface="Arial" pitchFamily="34" charset="0"/>
              </a:rPr>
              <a:t>:</a:t>
            </a:r>
            <a:br>
              <a:rPr lang="en-US" sz="2000" dirty="0" smtClean="0">
                <a:solidFill>
                  <a:srgbClr val="333333"/>
                </a:solidFill>
                <a:latin typeface="Algerian" pitchFamily="82" charset="0"/>
                <a:ea typeface="Times New Roman" pitchFamily="18" charset="0"/>
                <a:cs typeface="Arial" pitchFamily="34" charset="0"/>
              </a:rPr>
            </a:br>
            <a:r>
              <a:rPr lang="en-US" sz="2000" dirty="0" err="1" smtClean="0">
                <a:solidFill>
                  <a:srgbClr val="333333"/>
                </a:solidFill>
                <a:latin typeface="Algerian" pitchFamily="82" charset="0"/>
                <a:ea typeface="Times New Roman" pitchFamily="18" charset="0"/>
                <a:cs typeface="Arial" pitchFamily="34" charset="0"/>
              </a:rPr>
              <a:t>Freude</a:t>
            </a:r>
            <a:r>
              <a:rPr lang="en-US" sz="2000" dirty="0" smtClean="0">
                <a:solidFill>
                  <a:srgbClr val="333333"/>
                </a:solidFill>
                <a:latin typeface="Algerian" pitchFamily="82" charset="0"/>
                <a:ea typeface="Times New Roman" pitchFamily="18" charset="0"/>
                <a:cs typeface="Arial" pitchFamily="34" charset="0"/>
              </a:rPr>
              <a:t> und </a:t>
            </a:r>
            <a:r>
              <a:rPr lang="en-US" sz="2000" dirty="0" err="1" smtClean="0">
                <a:solidFill>
                  <a:srgbClr val="333333"/>
                </a:solidFill>
                <a:latin typeface="Algerian" pitchFamily="82" charset="0"/>
                <a:ea typeface="Times New Roman" pitchFamily="18" charset="0"/>
                <a:cs typeface="Arial" pitchFamily="34" charset="0"/>
              </a:rPr>
              <a:t>Entspannung</a:t>
            </a:r>
            <a:r>
              <a:rPr lang="en-US" sz="2000" dirty="0" smtClean="0">
                <a:solidFill>
                  <a:srgbClr val="333333"/>
                </a:solidFill>
                <a:latin typeface="Algerian" pitchFamily="82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rgbClr val="333333"/>
                </a:solidFill>
                <a:latin typeface="Algerian" pitchFamily="82" charset="0"/>
                <a:ea typeface="Times New Roman" pitchFamily="18" charset="0"/>
                <a:cs typeface="Arial" pitchFamily="34" charset="0"/>
              </a:rPr>
              <a:t>bringen</a:t>
            </a:r>
            <a:r>
              <a:rPr lang="en-US" sz="2000" dirty="0" smtClean="0">
                <a:solidFill>
                  <a:srgbClr val="333333"/>
                </a:solidFill>
                <a:latin typeface="Algerian" pitchFamily="82" charset="0"/>
                <a:ea typeface="Times New Roman" pitchFamily="18" charset="0"/>
                <a:cs typeface="Arial" pitchFamily="34" charset="0"/>
              </a:rPr>
              <a:t>!</a:t>
            </a:r>
            <a:endParaRPr lang="ru-RU" sz="20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4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101</Words>
  <PresentationFormat>Экран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Die Deutschen  feiern Ostern im Frühling</vt:lpstr>
      <vt:lpstr>Der Osterhase ist das Ostersymbol. Sie sind überall.</vt:lpstr>
      <vt:lpstr>Der Osterhase versteckt Ostereier und die Kinder suchen bunte Eier  in dem Garten.</vt:lpstr>
      <vt:lpstr>Слайд 4</vt:lpstr>
      <vt:lpstr>Die Kinder backen das Ostergebäck.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16</cp:revision>
  <dcterms:created xsi:type="dcterms:W3CDTF">2015-08-19T07:42:30Z</dcterms:created>
  <dcterms:modified xsi:type="dcterms:W3CDTF">2015-08-20T13:25:23Z</dcterms:modified>
</cp:coreProperties>
</file>